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65" r:id="rId2"/>
    <p:sldId id="259" r:id="rId3"/>
    <p:sldId id="264" r:id="rId4"/>
    <p:sldId id="260" r:id="rId5"/>
    <p:sldId id="261" r:id="rId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A3E1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63" d="100"/>
          <a:sy n="63" d="100"/>
        </p:scale>
        <p:origin x="52" y="3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microsoft.com/office/2016/11/relationships/changesInfo" Target="changesInfos/changesInfo1.xml"/><Relationship Id="rId5" Type="http://schemas.openxmlformats.org/officeDocument/2006/relationships/slide" Target="slides/slide4.xml"/><Relationship Id="rId1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aura Wainman" userId="46beccfc-d2ba-4ef5-9cdb-de3a257098d1" providerId="ADAL" clId="{05006651-32F3-434C-8905-04BFEBFDDCD7}"/>
    <pc:docChg chg="custSel addSld delSld modSld sldOrd">
      <pc:chgData name="Laura Wainman" userId="46beccfc-d2ba-4ef5-9cdb-de3a257098d1" providerId="ADAL" clId="{05006651-32F3-434C-8905-04BFEBFDDCD7}" dt="2021-11-15T11:11:01.805" v="409" actId="47"/>
      <pc:docMkLst>
        <pc:docMk/>
      </pc:docMkLst>
      <pc:sldChg chg="modSp mod">
        <pc:chgData name="Laura Wainman" userId="46beccfc-d2ba-4ef5-9cdb-de3a257098d1" providerId="ADAL" clId="{05006651-32F3-434C-8905-04BFEBFDDCD7}" dt="2021-11-15T11:07:34.518" v="403" actId="20577"/>
        <pc:sldMkLst>
          <pc:docMk/>
          <pc:sldMk cId="2462279479" sldId="260"/>
        </pc:sldMkLst>
        <pc:spChg chg="mod">
          <ac:chgData name="Laura Wainman" userId="46beccfc-d2ba-4ef5-9cdb-de3a257098d1" providerId="ADAL" clId="{05006651-32F3-434C-8905-04BFEBFDDCD7}" dt="2021-11-15T11:07:34.518" v="403" actId="20577"/>
          <ac:spMkLst>
            <pc:docMk/>
            <pc:sldMk cId="2462279479" sldId="260"/>
            <ac:spMk id="3" creationId="{997FA7E9-8B68-4698-BD1D-CF1ED3E26521}"/>
          </ac:spMkLst>
        </pc:spChg>
      </pc:sldChg>
      <pc:sldChg chg="del">
        <pc:chgData name="Laura Wainman" userId="46beccfc-d2ba-4ef5-9cdb-de3a257098d1" providerId="ADAL" clId="{05006651-32F3-434C-8905-04BFEBFDDCD7}" dt="2021-11-15T11:01:04.802" v="0" actId="47"/>
        <pc:sldMkLst>
          <pc:docMk/>
          <pc:sldMk cId="3812872936" sldId="263"/>
        </pc:sldMkLst>
      </pc:sldChg>
      <pc:sldChg chg="del">
        <pc:chgData name="Laura Wainman" userId="46beccfc-d2ba-4ef5-9cdb-de3a257098d1" providerId="ADAL" clId="{05006651-32F3-434C-8905-04BFEBFDDCD7}" dt="2021-11-15T11:01:08.677" v="2" actId="47"/>
        <pc:sldMkLst>
          <pc:docMk/>
          <pc:sldMk cId="2026952919" sldId="265"/>
        </pc:sldMkLst>
      </pc:sldChg>
      <pc:sldChg chg="modSp new mod ord">
        <pc:chgData name="Laura Wainman" userId="46beccfc-d2ba-4ef5-9cdb-de3a257098d1" providerId="ADAL" clId="{05006651-32F3-434C-8905-04BFEBFDDCD7}" dt="2021-11-15T11:06:50.167" v="394" actId="20577"/>
        <pc:sldMkLst>
          <pc:docMk/>
          <pc:sldMk cId="3272769245" sldId="265"/>
        </pc:sldMkLst>
        <pc:spChg chg="mod">
          <ac:chgData name="Laura Wainman" userId="46beccfc-d2ba-4ef5-9cdb-de3a257098d1" providerId="ADAL" clId="{05006651-32F3-434C-8905-04BFEBFDDCD7}" dt="2021-11-15T11:03:47.652" v="20" actId="20577"/>
          <ac:spMkLst>
            <pc:docMk/>
            <pc:sldMk cId="3272769245" sldId="265"/>
            <ac:spMk id="2" creationId="{AE288B1C-B48A-4A03-BF6E-0A0E3257DD9C}"/>
          </ac:spMkLst>
        </pc:spChg>
        <pc:spChg chg="mod">
          <ac:chgData name="Laura Wainman" userId="46beccfc-d2ba-4ef5-9cdb-de3a257098d1" providerId="ADAL" clId="{05006651-32F3-434C-8905-04BFEBFDDCD7}" dt="2021-11-15T11:06:50.167" v="394" actId="20577"/>
          <ac:spMkLst>
            <pc:docMk/>
            <pc:sldMk cId="3272769245" sldId="265"/>
            <ac:spMk id="3" creationId="{19E06027-6B05-467C-8BE0-350B68E266FF}"/>
          </ac:spMkLst>
        </pc:spChg>
      </pc:sldChg>
      <pc:sldChg chg="addSp delSp modSp new del mod">
        <pc:chgData name="Laura Wainman" userId="46beccfc-d2ba-4ef5-9cdb-de3a257098d1" providerId="ADAL" clId="{05006651-32F3-434C-8905-04BFEBFDDCD7}" dt="2021-11-15T11:11:01.805" v="409" actId="47"/>
        <pc:sldMkLst>
          <pc:docMk/>
          <pc:sldMk cId="889355705" sldId="266"/>
        </pc:sldMkLst>
        <pc:picChg chg="add del mod">
          <ac:chgData name="Laura Wainman" userId="46beccfc-d2ba-4ef5-9cdb-de3a257098d1" providerId="ADAL" clId="{05006651-32F3-434C-8905-04BFEBFDDCD7}" dt="2021-11-15T11:10:57.972" v="408" actId="478"/>
          <ac:picMkLst>
            <pc:docMk/>
            <pc:sldMk cId="889355705" sldId="266"/>
            <ac:picMk id="5" creationId="{31B58098-8EC6-4BA4-ABA9-2F179DF061E3}"/>
          </ac:picMkLst>
        </pc:picChg>
      </pc:sldChg>
      <pc:sldChg chg="del">
        <pc:chgData name="Laura Wainman" userId="46beccfc-d2ba-4ef5-9cdb-de3a257098d1" providerId="ADAL" clId="{05006651-32F3-434C-8905-04BFEBFDDCD7}" dt="2021-11-15T11:01:06.217" v="1" actId="47"/>
        <pc:sldMkLst>
          <pc:docMk/>
          <pc:sldMk cId="2687662910" sldId="266"/>
        </pc:sldMkLst>
      </pc:sldChg>
    </pc:docChg>
  </pc:docChgLst>
  <pc:docChgLst>
    <pc:chgData name="Laura Wainman" userId="46beccfc-d2ba-4ef5-9cdb-de3a257098d1" providerId="ADAL" clId="{4EFAE883-627E-42C5-9E2D-5C9D3D9DF13F}"/>
    <pc:docChg chg="custSel addSld delSld modSld">
      <pc:chgData name="Laura Wainman" userId="46beccfc-d2ba-4ef5-9cdb-de3a257098d1" providerId="ADAL" clId="{4EFAE883-627E-42C5-9E2D-5C9D3D9DF13F}" dt="2021-10-12T14:25:01.353" v="38" actId="47"/>
      <pc:docMkLst>
        <pc:docMk/>
      </pc:docMkLst>
      <pc:sldChg chg="del">
        <pc:chgData name="Laura Wainman" userId="46beccfc-d2ba-4ef5-9cdb-de3a257098d1" providerId="ADAL" clId="{4EFAE883-627E-42C5-9E2D-5C9D3D9DF13F}" dt="2021-10-12T14:25:01.353" v="38" actId="47"/>
        <pc:sldMkLst>
          <pc:docMk/>
          <pc:sldMk cId="418634049" sldId="258"/>
        </pc:sldMkLst>
      </pc:sldChg>
      <pc:sldChg chg="addSp delSp modSp mod">
        <pc:chgData name="Laura Wainman" userId="46beccfc-d2ba-4ef5-9cdb-de3a257098d1" providerId="ADAL" clId="{4EFAE883-627E-42C5-9E2D-5C9D3D9DF13F}" dt="2021-10-06T17:05:27.596" v="24" actId="403"/>
        <pc:sldMkLst>
          <pc:docMk/>
          <pc:sldMk cId="2256818858" sldId="259"/>
        </pc:sldMkLst>
        <pc:spChg chg="mod">
          <ac:chgData name="Laura Wainman" userId="46beccfc-d2ba-4ef5-9cdb-de3a257098d1" providerId="ADAL" clId="{4EFAE883-627E-42C5-9E2D-5C9D3D9DF13F}" dt="2021-10-06T17:05:27.596" v="24" actId="403"/>
          <ac:spMkLst>
            <pc:docMk/>
            <pc:sldMk cId="2256818858" sldId="259"/>
            <ac:spMk id="3" creationId="{3DB260FA-88C8-4341-B23F-5A1E9199B132}"/>
          </ac:spMkLst>
        </pc:spChg>
        <pc:picChg chg="add del mod">
          <ac:chgData name="Laura Wainman" userId="46beccfc-d2ba-4ef5-9cdb-de3a257098d1" providerId="ADAL" clId="{4EFAE883-627E-42C5-9E2D-5C9D3D9DF13F}" dt="2021-10-06T17:03:31" v="2" actId="478"/>
          <ac:picMkLst>
            <pc:docMk/>
            <pc:sldMk cId="2256818858" sldId="259"/>
            <ac:picMk id="5" creationId="{924D3880-8F96-441B-9DEA-A9741F593B14}"/>
          </ac:picMkLst>
        </pc:picChg>
        <pc:picChg chg="add del mod">
          <ac:chgData name="Laura Wainman" userId="46beccfc-d2ba-4ef5-9cdb-de3a257098d1" providerId="ADAL" clId="{4EFAE883-627E-42C5-9E2D-5C9D3D9DF13F}" dt="2021-10-06T17:04:58.411" v="12" actId="21"/>
          <ac:picMkLst>
            <pc:docMk/>
            <pc:sldMk cId="2256818858" sldId="259"/>
            <ac:picMk id="7" creationId="{D47896F5-A4A2-499E-A751-23C1FD4117DF}"/>
          </ac:picMkLst>
        </pc:picChg>
        <pc:picChg chg="mod">
          <ac:chgData name="Laura Wainman" userId="46beccfc-d2ba-4ef5-9cdb-de3a257098d1" providerId="ADAL" clId="{4EFAE883-627E-42C5-9E2D-5C9D3D9DF13F}" dt="2021-10-06T17:05:07.247" v="17" actId="1076"/>
          <ac:picMkLst>
            <pc:docMk/>
            <pc:sldMk cId="2256818858" sldId="259"/>
            <ac:picMk id="1026" creationId="{3876D25C-735F-4192-87F7-0FE0839109B0}"/>
          </ac:picMkLst>
        </pc:picChg>
        <pc:picChg chg="del">
          <ac:chgData name="Laura Wainman" userId="46beccfc-d2ba-4ef5-9cdb-de3a257098d1" providerId="ADAL" clId="{4EFAE883-627E-42C5-9E2D-5C9D3D9DF13F}" dt="2021-10-06T17:03:11.156" v="0" actId="478"/>
          <ac:picMkLst>
            <pc:docMk/>
            <pc:sldMk cId="2256818858" sldId="259"/>
            <ac:picMk id="1028" creationId="{EFBB5F0C-59AD-4086-8DDA-FBAA239C3A83}"/>
          </ac:picMkLst>
        </pc:picChg>
      </pc:sldChg>
      <pc:sldChg chg="addSp delSp modSp new mod">
        <pc:chgData name="Laura Wainman" userId="46beccfc-d2ba-4ef5-9cdb-de3a257098d1" providerId="ADAL" clId="{4EFAE883-627E-42C5-9E2D-5C9D3D9DF13F}" dt="2021-10-07T09:49:08.887" v="37" actId="1076"/>
        <pc:sldMkLst>
          <pc:docMk/>
          <pc:sldMk cId="1274516081" sldId="264"/>
        </pc:sldMkLst>
        <pc:spChg chg="del">
          <ac:chgData name="Laura Wainman" userId="46beccfc-d2ba-4ef5-9cdb-de3a257098d1" providerId="ADAL" clId="{4EFAE883-627E-42C5-9E2D-5C9D3D9DF13F}" dt="2021-10-07T09:49:01.023" v="32" actId="931"/>
          <ac:spMkLst>
            <pc:docMk/>
            <pc:sldMk cId="1274516081" sldId="264"/>
            <ac:spMk id="3" creationId="{9F7009E2-F2E6-4E65-A6BC-A0B7CBF54892}"/>
          </ac:spMkLst>
        </pc:spChg>
        <pc:picChg chg="add del mod">
          <ac:chgData name="Laura Wainman" userId="46beccfc-d2ba-4ef5-9cdb-de3a257098d1" providerId="ADAL" clId="{4EFAE883-627E-42C5-9E2D-5C9D3D9DF13F}" dt="2021-10-07T09:48:45.007" v="31" actId="478"/>
          <ac:picMkLst>
            <pc:docMk/>
            <pc:sldMk cId="1274516081" sldId="264"/>
            <ac:picMk id="4" creationId="{9B3409F6-2EBE-4B89-83BE-EFE8AE3222CF}"/>
          </ac:picMkLst>
        </pc:picChg>
        <pc:picChg chg="add mod">
          <ac:chgData name="Laura Wainman" userId="46beccfc-d2ba-4ef5-9cdb-de3a257098d1" providerId="ADAL" clId="{4EFAE883-627E-42C5-9E2D-5C9D3D9DF13F}" dt="2021-10-07T09:49:08.887" v="37" actId="1076"/>
          <ac:picMkLst>
            <pc:docMk/>
            <pc:sldMk cId="1274516081" sldId="264"/>
            <ac:picMk id="6" creationId="{5F5F7663-4B95-415C-A605-F769989A8154}"/>
          </ac:picMkLst>
        </pc:picChg>
      </pc:sldChg>
    </pc:docChg>
  </pc:docChgLst>
  <pc:docChgLst>
    <pc:chgData name="Laura Wainman" userId="46beccfc-d2ba-4ef5-9cdb-de3a257098d1" providerId="ADAL" clId="{56AB5D5A-634A-44BC-8E61-206C896AEC6F}"/>
    <pc:docChg chg="custSel addSld delSld modSld sldOrd">
      <pc:chgData name="Laura Wainman" userId="46beccfc-d2ba-4ef5-9cdb-de3a257098d1" providerId="ADAL" clId="{56AB5D5A-634A-44BC-8E61-206C896AEC6F}" dt="2021-10-31T15:14:07.228" v="76"/>
      <pc:docMkLst>
        <pc:docMk/>
      </pc:docMkLst>
      <pc:sldChg chg="del">
        <pc:chgData name="Laura Wainman" userId="46beccfc-d2ba-4ef5-9cdb-de3a257098d1" providerId="ADAL" clId="{56AB5D5A-634A-44BC-8E61-206C896AEC6F}" dt="2021-10-31T15:02:29.441" v="0" actId="47"/>
        <pc:sldMkLst>
          <pc:docMk/>
          <pc:sldMk cId="955860592" sldId="257"/>
        </pc:sldMkLst>
      </pc:sldChg>
      <pc:sldChg chg="addSp delSp modSp mod">
        <pc:chgData name="Laura Wainman" userId="46beccfc-d2ba-4ef5-9cdb-de3a257098d1" providerId="ADAL" clId="{56AB5D5A-634A-44BC-8E61-206C896AEC6F}" dt="2021-10-31T15:06:08.150" v="51" actId="1076"/>
        <pc:sldMkLst>
          <pc:docMk/>
          <pc:sldMk cId="3812872936" sldId="263"/>
        </pc:sldMkLst>
        <pc:spChg chg="del">
          <ac:chgData name="Laura Wainman" userId="46beccfc-d2ba-4ef5-9cdb-de3a257098d1" providerId="ADAL" clId="{56AB5D5A-634A-44BC-8E61-206C896AEC6F}" dt="2021-10-31T15:03:39.705" v="1" actId="478"/>
          <ac:spMkLst>
            <pc:docMk/>
            <pc:sldMk cId="3812872936" sldId="263"/>
            <ac:spMk id="2" creationId="{91FF7D84-C2ED-4F19-BF98-A8B8621DC615}"/>
          </ac:spMkLst>
        </pc:spChg>
        <pc:spChg chg="add mod">
          <ac:chgData name="Laura Wainman" userId="46beccfc-d2ba-4ef5-9cdb-de3a257098d1" providerId="ADAL" clId="{56AB5D5A-634A-44BC-8E61-206C896AEC6F}" dt="2021-10-31T15:03:39.705" v="1" actId="478"/>
          <ac:spMkLst>
            <pc:docMk/>
            <pc:sldMk cId="3812872936" sldId="263"/>
            <ac:spMk id="4" creationId="{7748395A-794A-4BED-B119-829702B8C351}"/>
          </ac:spMkLst>
        </pc:spChg>
        <pc:spChg chg="add mod">
          <ac:chgData name="Laura Wainman" userId="46beccfc-d2ba-4ef5-9cdb-de3a257098d1" providerId="ADAL" clId="{56AB5D5A-634A-44BC-8E61-206C896AEC6F}" dt="2021-10-31T15:05:55.231" v="50" actId="20577"/>
          <ac:spMkLst>
            <pc:docMk/>
            <pc:sldMk cId="3812872936" sldId="263"/>
            <ac:spMk id="9" creationId="{6C44BE2B-CD16-4E9C-86A3-6FBA65365EA5}"/>
          </ac:spMkLst>
        </pc:spChg>
        <pc:picChg chg="add del mod">
          <ac:chgData name="Laura Wainman" userId="46beccfc-d2ba-4ef5-9cdb-de3a257098d1" providerId="ADAL" clId="{56AB5D5A-634A-44BC-8E61-206C896AEC6F}" dt="2021-10-31T15:04:16.654" v="8" actId="21"/>
          <ac:picMkLst>
            <pc:docMk/>
            <pc:sldMk cId="3812872936" sldId="263"/>
            <ac:picMk id="6" creationId="{9A0ADFC7-825D-4CBB-A6B3-5FC1A693113A}"/>
          </ac:picMkLst>
        </pc:picChg>
        <pc:picChg chg="add mod">
          <ac:chgData name="Laura Wainman" userId="46beccfc-d2ba-4ef5-9cdb-de3a257098d1" providerId="ADAL" clId="{56AB5D5A-634A-44BC-8E61-206C896AEC6F}" dt="2021-10-31T15:06:08.150" v="51" actId="1076"/>
          <ac:picMkLst>
            <pc:docMk/>
            <pc:sldMk cId="3812872936" sldId="263"/>
            <ac:picMk id="8" creationId="{12AB7682-AB05-4646-ADFA-F120679891D8}"/>
          </ac:picMkLst>
        </pc:picChg>
      </pc:sldChg>
      <pc:sldChg chg="addSp delSp modSp new mod ord">
        <pc:chgData name="Laura Wainman" userId="46beccfc-d2ba-4ef5-9cdb-de3a257098d1" providerId="ADAL" clId="{56AB5D5A-634A-44BC-8E61-206C896AEC6F}" dt="2021-10-31T15:14:07.228" v="76"/>
        <pc:sldMkLst>
          <pc:docMk/>
          <pc:sldMk cId="2026952919" sldId="265"/>
        </pc:sldMkLst>
        <pc:spChg chg="del">
          <ac:chgData name="Laura Wainman" userId="46beccfc-d2ba-4ef5-9cdb-de3a257098d1" providerId="ADAL" clId="{56AB5D5A-634A-44BC-8E61-206C896AEC6F}" dt="2021-10-31T15:06:28.064" v="52" actId="931"/>
          <ac:spMkLst>
            <pc:docMk/>
            <pc:sldMk cId="2026952919" sldId="265"/>
            <ac:spMk id="3" creationId="{99C4AEBB-A38E-4E22-8823-E1D60CEBC28C}"/>
          </ac:spMkLst>
        </pc:spChg>
        <pc:picChg chg="add mod">
          <ac:chgData name="Laura Wainman" userId="46beccfc-d2ba-4ef5-9cdb-de3a257098d1" providerId="ADAL" clId="{56AB5D5A-634A-44BC-8E61-206C896AEC6F}" dt="2021-10-31T15:06:43.210" v="61" actId="1076"/>
          <ac:picMkLst>
            <pc:docMk/>
            <pc:sldMk cId="2026952919" sldId="265"/>
            <ac:picMk id="4" creationId="{71A49058-C758-4795-9C3C-44392BCE8D6A}"/>
          </ac:picMkLst>
        </pc:picChg>
        <pc:picChg chg="add mod ord">
          <ac:chgData name="Laura Wainman" userId="46beccfc-d2ba-4ef5-9cdb-de3a257098d1" providerId="ADAL" clId="{56AB5D5A-634A-44BC-8E61-206C896AEC6F}" dt="2021-10-31T15:06:46.438" v="62" actId="1076"/>
          <ac:picMkLst>
            <pc:docMk/>
            <pc:sldMk cId="2026952919" sldId="265"/>
            <ac:picMk id="6" creationId="{E8EFB7EF-337A-4D39-B1E2-316043E30B81}"/>
          </ac:picMkLst>
        </pc:picChg>
      </pc:sldChg>
      <pc:sldChg chg="addSp delSp modSp new mod">
        <pc:chgData name="Laura Wainman" userId="46beccfc-d2ba-4ef5-9cdb-de3a257098d1" providerId="ADAL" clId="{56AB5D5A-634A-44BC-8E61-206C896AEC6F}" dt="2021-10-31T15:07:44.221" v="74" actId="14100"/>
        <pc:sldMkLst>
          <pc:docMk/>
          <pc:sldMk cId="2687662910" sldId="266"/>
        </pc:sldMkLst>
        <pc:spChg chg="del">
          <ac:chgData name="Laura Wainman" userId="46beccfc-d2ba-4ef5-9cdb-de3a257098d1" providerId="ADAL" clId="{56AB5D5A-634A-44BC-8E61-206C896AEC6F}" dt="2021-10-31T15:07:17.726" v="64" actId="931"/>
          <ac:spMkLst>
            <pc:docMk/>
            <pc:sldMk cId="2687662910" sldId="266"/>
            <ac:spMk id="3" creationId="{069198B2-7B81-43D9-8162-918D942EA153}"/>
          </ac:spMkLst>
        </pc:spChg>
        <pc:picChg chg="add mod modCrop">
          <ac:chgData name="Laura Wainman" userId="46beccfc-d2ba-4ef5-9cdb-de3a257098d1" providerId="ADAL" clId="{56AB5D5A-634A-44BC-8E61-206C896AEC6F}" dt="2021-10-31T15:07:44.221" v="74" actId="14100"/>
          <ac:picMkLst>
            <pc:docMk/>
            <pc:sldMk cId="2687662910" sldId="266"/>
            <ac:picMk id="5" creationId="{F3C4FAD6-8BE7-4EF7-88E7-65F3A72E85F6}"/>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26D252D4-17D1-456F-9FEE-B8EAF9A6EE61}" type="datetimeFigureOut">
              <a:rPr lang="en-GB" smtClean="0"/>
              <a:t>15/11/2021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C41DA56D-8D3E-4F46-ABAB-7027949156D1}" type="slidenum">
              <a:rPr lang="en-GB" smtClean="0"/>
              <a:t>‹#›</a:t>
            </a:fld>
            <a:endParaRPr lang="en-GB"/>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158276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6D252D4-17D1-456F-9FEE-B8EAF9A6EE61}" type="datetimeFigureOut">
              <a:rPr lang="en-GB" smtClean="0"/>
              <a:t>15/11/2021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C41DA56D-8D3E-4F46-ABAB-7027949156D1}" type="slidenum">
              <a:rPr lang="en-GB" smtClean="0"/>
              <a:t>‹#›</a:t>
            </a:fld>
            <a:endParaRPr lang="en-GB"/>
          </a:p>
        </p:txBody>
      </p:sp>
    </p:spTree>
    <p:extLst>
      <p:ext uri="{BB962C8B-B14F-4D97-AF65-F5344CB8AC3E}">
        <p14:creationId xmlns:p14="http://schemas.microsoft.com/office/powerpoint/2010/main" val="28110867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6D252D4-17D1-456F-9FEE-B8EAF9A6EE61}" type="datetimeFigureOut">
              <a:rPr lang="en-GB" smtClean="0"/>
              <a:t>15/11/2021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C41DA56D-8D3E-4F46-ABAB-7027949156D1}" type="slidenum">
              <a:rPr lang="en-GB" smtClean="0"/>
              <a:t>‹#›</a:t>
            </a:fld>
            <a:endParaRPr lang="en-GB"/>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090780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6D252D4-17D1-456F-9FEE-B8EAF9A6EE61}" type="datetimeFigureOut">
              <a:rPr lang="en-GB" smtClean="0"/>
              <a:t>15/11/2021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C41DA56D-8D3E-4F46-ABAB-7027949156D1}" type="slidenum">
              <a:rPr lang="en-GB" smtClean="0"/>
              <a:t>‹#›</a:t>
            </a:fld>
            <a:endParaRPr lang="en-GB"/>
          </a:p>
        </p:txBody>
      </p:sp>
    </p:spTree>
    <p:extLst>
      <p:ext uri="{BB962C8B-B14F-4D97-AF65-F5344CB8AC3E}">
        <p14:creationId xmlns:p14="http://schemas.microsoft.com/office/powerpoint/2010/main" val="28021923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6D252D4-17D1-456F-9FEE-B8EAF9A6EE61}" type="datetimeFigureOut">
              <a:rPr lang="en-GB" smtClean="0"/>
              <a:t>15/11/2021</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C41DA56D-8D3E-4F46-ABAB-7027949156D1}" type="slidenum">
              <a:rPr lang="en-GB" smtClean="0"/>
              <a:t>‹#›</a:t>
            </a:fld>
            <a:endParaRPr lang="en-GB"/>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216342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6D252D4-17D1-456F-9FEE-B8EAF9A6EE61}" type="datetimeFigureOut">
              <a:rPr lang="en-GB" smtClean="0"/>
              <a:t>15/11/2021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C41DA56D-8D3E-4F46-ABAB-7027949156D1}" type="slidenum">
              <a:rPr lang="en-GB" smtClean="0"/>
              <a:t>‹#›</a:t>
            </a:fld>
            <a:endParaRPr lang="en-GB"/>
          </a:p>
        </p:txBody>
      </p:sp>
    </p:spTree>
    <p:extLst>
      <p:ext uri="{BB962C8B-B14F-4D97-AF65-F5344CB8AC3E}">
        <p14:creationId xmlns:p14="http://schemas.microsoft.com/office/powerpoint/2010/main" val="14974510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6D252D4-17D1-456F-9FEE-B8EAF9A6EE61}" type="datetimeFigureOut">
              <a:rPr lang="en-GB" smtClean="0"/>
              <a:t>15/11/2021</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C41DA56D-8D3E-4F46-ABAB-7027949156D1}" type="slidenum">
              <a:rPr lang="en-GB" smtClean="0"/>
              <a:t>‹#›</a:t>
            </a:fld>
            <a:endParaRPr lang="en-GB"/>
          </a:p>
        </p:txBody>
      </p:sp>
    </p:spTree>
    <p:extLst>
      <p:ext uri="{BB962C8B-B14F-4D97-AF65-F5344CB8AC3E}">
        <p14:creationId xmlns:p14="http://schemas.microsoft.com/office/powerpoint/2010/main" val="13480617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6D252D4-17D1-456F-9FEE-B8EAF9A6EE61}" type="datetimeFigureOut">
              <a:rPr lang="en-GB" smtClean="0"/>
              <a:t>15/11/2021</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C41DA56D-8D3E-4F46-ABAB-7027949156D1}" type="slidenum">
              <a:rPr lang="en-GB" smtClean="0"/>
              <a:t>‹#›</a:t>
            </a:fld>
            <a:endParaRPr lang="en-GB"/>
          </a:p>
        </p:txBody>
      </p:sp>
    </p:spTree>
    <p:extLst>
      <p:ext uri="{BB962C8B-B14F-4D97-AF65-F5344CB8AC3E}">
        <p14:creationId xmlns:p14="http://schemas.microsoft.com/office/powerpoint/2010/main" val="31915606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6D252D4-17D1-456F-9FEE-B8EAF9A6EE61}" type="datetimeFigureOut">
              <a:rPr lang="en-GB" smtClean="0"/>
              <a:t>15/11/2021</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C41DA56D-8D3E-4F46-ABAB-7027949156D1}" type="slidenum">
              <a:rPr lang="en-GB" smtClean="0"/>
              <a:t>‹#›</a:t>
            </a:fld>
            <a:endParaRPr lang="en-GB"/>
          </a:p>
        </p:txBody>
      </p:sp>
    </p:spTree>
    <p:extLst>
      <p:ext uri="{BB962C8B-B14F-4D97-AF65-F5344CB8AC3E}">
        <p14:creationId xmlns:p14="http://schemas.microsoft.com/office/powerpoint/2010/main" val="30350097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6D252D4-17D1-456F-9FEE-B8EAF9A6EE61}" type="datetimeFigureOut">
              <a:rPr lang="en-GB" smtClean="0"/>
              <a:t>15/11/2021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C41DA56D-8D3E-4F46-ABAB-7027949156D1}" type="slidenum">
              <a:rPr lang="en-GB" smtClean="0"/>
              <a:t>‹#›</a:t>
            </a:fld>
            <a:endParaRPr lang="en-GB"/>
          </a:p>
        </p:txBody>
      </p:sp>
    </p:spTree>
    <p:extLst>
      <p:ext uri="{BB962C8B-B14F-4D97-AF65-F5344CB8AC3E}">
        <p14:creationId xmlns:p14="http://schemas.microsoft.com/office/powerpoint/2010/main" val="6414719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6D252D4-17D1-456F-9FEE-B8EAF9A6EE61}" type="datetimeFigureOut">
              <a:rPr lang="en-GB" smtClean="0"/>
              <a:t>15/11/2021</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C41DA56D-8D3E-4F46-ABAB-7027949156D1}" type="slidenum">
              <a:rPr lang="en-GB" smtClean="0"/>
              <a:t>‹#›</a:t>
            </a:fld>
            <a:endParaRPr lang="en-GB"/>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65330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26D252D4-17D1-456F-9FEE-B8EAF9A6EE61}" type="datetimeFigureOut">
              <a:rPr lang="en-GB" smtClean="0"/>
              <a:t>15/11/2021</a:t>
            </a:fld>
            <a:endParaRPr lang="en-GB"/>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GB"/>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C41DA56D-8D3E-4F46-ABAB-7027949156D1}" type="slidenum">
              <a:rPr lang="en-GB" smtClean="0"/>
              <a:t>‹#›</a:t>
            </a:fld>
            <a:endParaRPr lang="en-GB"/>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1150075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288B1C-B48A-4A03-BF6E-0A0E3257DD9C}"/>
              </a:ext>
            </a:extLst>
          </p:cNvPr>
          <p:cNvSpPr>
            <a:spLocks noGrp="1"/>
          </p:cNvSpPr>
          <p:nvPr>
            <p:ph type="title"/>
          </p:nvPr>
        </p:nvSpPr>
        <p:spPr/>
        <p:txBody>
          <a:bodyPr/>
          <a:lstStyle/>
          <a:p>
            <a:r>
              <a:rPr lang="en-US" dirty="0"/>
              <a:t>Laura Wainman</a:t>
            </a:r>
            <a:endParaRPr lang="en-GB" dirty="0"/>
          </a:p>
        </p:txBody>
      </p:sp>
      <p:sp>
        <p:nvSpPr>
          <p:cNvPr id="3" name="Content Placeholder 2">
            <a:extLst>
              <a:ext uri="{FF2B5EF4-FFF2-40B4-BE49-F238E27FC236}">
                <a16:creationId xmlns:a16="http://schemas.microsoft.com/office/drawing/2014/main" id="{19E06027-6B05-467C-8BE0-350B68E266FF}"/>
              </a:ext>
            </a:extLst>
          </p:cNvPr>
          <p:cNvSpPr>
            <a:spLocks noGrp="1"/>
          </p:cNvSpPr>
          <p:nvPr>
            <p:ph idx="1"/>
          </p:nvPr>
        </p:nvSpPr>
        <p:spPr/>
        <p:txBody>
          <a:bodyPr/>
          <a:lstStyle/>
          <a:p>
            <a:pPr marL="0" indent="0">
              <a:buNone/>
            </a:pPr>
            <a:r>
              <a:rPr lang="en-US" dirty="0"/>
              <a:t>Part III Student in the Department of Earth Sciences</a:t>
            </a:r>
          </a:p>
          <a:p>
            <a:pPr marL="0" indent="0">
              <a:buNone/>
            </a:pPr>
            <a:endParaRPr lang="en-US" dirty="0"/>
          </a:p>
          <a:p>
            <a:pPr marL="0" indent="0">
              <a:buNone/>
            </a:pPr>
            <a:r>
              <a:rPr lang="en-US" dirty="0"/>
              <a:t>Working with Lauren Marshall and Anja Schmidt in the Centre for Atmospheric Chemistry on my Part III project.</a:t>
            </a:r>
          </a:p>
          <a:p>
            <a:pPr marL="0" indent="0">
              <a:buNone/>
            </a:pPr>
            <a:endParaRPr lang="en-US" dirty="0"/>
          </a:p>
          <a:p>
            <a:pPr marL="0" indent="0">
              <a:buNone/>
            </a:pPr>
            <a:r>
              <a:rPr lang="en-US" dirty="0"/>
              <a:t>Academic interests: Volcanic eruptions, Volcano-Climate Interactions, Hazard Mitigation and Adaptation, Historical and Social Context of Eruptions. </a:t>
            </a:r>
            <a:endParaRPr lang="en-GB" dirty="0"/>
          </a:p>
        </p:txBody>
      </p:sp>
    </p:spTree>
    <p:extLst>
      <p:ext uri="{BB962C8B-B14F-4D97-AF65-F5344CB8AC3E}">
        <p14:creationId xmlns:p14="http://schemas.microsoft.com/office/powerpoint/2010/main" val="32727692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C5A69C-2E6A-4F73-85A2-F6BA2857E350}"/>
              </a:ext>
            </a:extLst>
          </p:cNvPr>
          <p:cNvSpPr>
            <a:spLocks noGrp="1"/>
          </p:cNvSpPr>
          <p:nvPr>
            <p:ph type="title"/>
          </p:nvPr>
        </p:nvSpPr>
        <p:spPr>
          <a:xfrm>
            <a:off x="1024128" y="585216"/>
            <a:ext cx="6066818" cy="1499616"/>
          </a:xfrm>
        </p:spPr>
        <p:txBody>
          <a:bodyPr>
            <a:normAutofit/>
          </a:bodyPr>
          <a:lstStyle/>
          <a:p>
            <a:r>
              <a:rPr lang="en-US"/>
              <a:t>The Climatic Impact of the 1257 Samalas Eruption</a:t>
            </a:r>
            <a:endParaRPr lang="en-GB"/>
          </a:p>
        </p:txBody>
      </p:sp>
      <p:sp>
        <p:nvSpPr>
          <p:cNvPr id="3" name="Content Placeholder 2">
            <a:extLst>
              <a:ext uri="{FF2B5EF4-FFF2-40B4-BE49-F238E27FC236}">
                <a16:creationId xmlns:a16="http://schemas.microsoft.com/office/drawing/2014/main" id="{3DB260FA-88C8-4341-B23F-5A1E9199B132}"/>
              </a:ext>
            </a:extLst>
          </p:cNvPr>
          <p:cNvSpPr>
            <a:spLocks noGrp="1"/>
          </p:cNvSpPr>
          <p:nvPr>
            <p:ph idx="1"/>
          </p:nvPr>
        </p:nvSpPr>
        <p:spPr>
          <a:xfrm>
            <a:off x="665017" y="2084832"/>
            <a:ext cx="6799811" cy="4365844"/>
          </a:xfrm>
        </p:spPr>
        <p:txBody>
          <a:bodyPr>
            <a:normAutofit/>
          </a:bodyPr>
          <a:lstStyle/>
          <a:p>
            <a:r>
              <a:rPr lang="en-US" sz="2000" dirty="0"/>
              <a:t>Samalas Eruption was one of the largest eruptions in the past 7,000 yrs. On the island of Lombok, Indonesia.</a:t>
            </a:r>
          </a:p>
          <a:p>
            <a:endParaRPr lang="en-US" sz="2000" dirty="0"/>
          </a:p>
          <a:p>
            <a:r>
              <a:rPr lang="en-US" sz="2000" dirty="0"/>
              <a:t>VEI of 7, injected an estimated 119Tg of SO2 into the Stratosphere.</a:t>
            </a:r>
          </a:p>
          <a:p>
            <a:endParaRPr lang="en-US" sz="2000" dirty="0"/>
          </a:p>
          <a:p>
            <a:r>
              <a:rPr lang="en-US" sz="2000" dirty="0"/>
              <a:t>Significant radiative effects with estimated surface cooling of between  -0.7 and -4C* based on model and proxy data. </a:t>
            </a:r>
          </a:p>
          <a:p>
            <a:endParaRPr lang="en-US" sz="2000" dirty="0"/>
          </a:p>
          <a:p>
            <a:r>
              <a:rPr lang="en-US" sz="2000" dirty="0"/>
              <a:t>*Models didn’t account to aerosol microphysics so overestimate cooling. </a:t>
            </a:r>
            <a:endParaRPr lang="en-GB" sz="2000" dirty="0"/>
          </a:p>
        </p:txBody>
      </p:sp>
      <p:pic>
        <p:nvPicPr>
          <p:cNvPr id="1026" name="Picture 2" descr="Scientists May Have Source For A.D. 1257 &amp;#39;Mystery Eruption&amp;#39; : The Two-Way :  NPR">
            <a:extLst>
              <a:ext uri="{FF2B5EF4-FFF2-40B4-BE49-F238E27FC236}">
                <a16:creationId xmlns:a16="http://schemas.microsoft.com/office/drawing/2014/main" id="{3876D25C-735F-4192-87F7-0FE0839109B0}"/>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629085" y="2360815"/>
            <a:ext cx="4090681" cy="30680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68188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6868CF-625B-4FF5-880A-FBE69F6BBB12}"/>
              </a:ext>
            </a:extLst>
          </p:cNvPr>
          <p:cNvSpPr>
            <a:spLocks noGrp="1"/>
          </p:cNvSpPr>
          <p:nvPr>
            <p:ph type="title"/>
          </p:nvPr>
        </p:nvSpPr>
        <p:spPr/>
        <p:txBody>
          <a:bodyPr/>
          <a:lstStyle/>
          <a:p>
            <a:endParaRPr lang="en-GB"/>
          </a:p>
        </p:txBody>
      </p:sp>
      <p:pic>
        <p:nvPicPr>
          <p:cNvPr id="6" name="Content Placeholder 5" descr="Map&#10;&#10;Description automatically generated">
            <a:extLst>
              <a:ext uri="{FF2B5EF4-FFF2-40B4-BE49-F238E27FC236}">
                <a16:creationId xmlns:a16="http://schemas.microsoft.com/office/drawing/2014/main" id="{5F5F7663-4B95-415C-A605-F769989A815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29618" y="58419"/>
            <a:ext cx="9532763" cy="6741162"/>
          </a:xfrm>
        </p:spPr>
      </p:pic>
    </p:spTree>
    <p:extLst>
      <p:ext uri="{BB962C8B-B14F-4D97-AF65-F5344CB8AC3E}">
        <p14:creationId xmlns:p14="http://schemas.microsoft.com/office/powerpoint/2010/main" val="12745160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3F6BEE-552A-4EBA-A19D-7D906601C9EE}"/>
              </a:ext>
            </a:extLst>
          </p:cNvPr>
          <p:cNvSpPr>
            <a:spLocks noGrp="1"/>
          </p:cNvSpPr>
          <p:nvPr>
            <p:ph type="title"/>
          </p:nvPr>
        </p:nvSpPr>
        <p:spPr/>
        <p:txBody>
          <a:bodyPr/>
          <a:lstStyle/>
          <a:p>
            <a:r>
              <a:rPr lang="en-US" dirty="0"/>
              <a:t>The Impact of the Eruption</a:t>
            </a:r>
            <a:endParaRPr lang="en-GB" dirty="0"/>
          </a:p>
        </p:txBody>
      </p:sp>
      <p:sp>
        <p:nvSpPr>
          <p:cNvPr id="3" name="Content Placeholder 2">
            <a:extLst>
              <a:ext uri="{FF2B5EF4-FFF2-40B4-BE49-F238E27FC236}">
                <a16:creationId xmlns:a16="http://schemas.microsoft.com/office/drawing/2014/main" id="{997FA7E9-8B68-4698-BD1D-CF1ED3E26521}"/>
              </a:ext>
            </a:extLst>
          </p:cNvPr>
          <p:cNvSpPr>
            <a:spLocks noGrp="1"/>
          </p:cNvSpPr>
          <p:nvPr>
            <p:ph idx="1"/>
          </p:nvPr>
        </p:nvSpPr>
        <p:spPr>
          <a:xfrm>
            <a:off x="1024128" y="2084832"/>
            <a:ext cx="9720073" cy="4023360"/>
          </a:xfrm>
        </p:spPr>
        <p:txBody>
          <a:bodyPr/>
          <a:lstStyle/>
          <a:p>
            <a:pPr marL="0" indent="0">
              <a:buNone/>
            </a:pPr>
            <a:r>
              <a:rPr lang="en-US" dirty="0"/>
              <a:t>Wide-scale but heterogeneous impacts on global climate:</a:t>
            </a:r>
          </a:p>
          <a:p>
            <a:pPr>
              <a:buFontTx/>
              <a:buChar char="-"/>
            </a:pPr>
            <a:r>
              <a:rPr lang="en-US" dirty="0"/>
              <a:t>SAOD</a:t>
            </a:r>
          </a:p>
          <a:p>
            <a:pPr>
              <a:buFontTx/>
              <a:buChar char="-"/>
            </a:pPr>
            <a:r>
              <a:rPr lang="en-US" dirty="0"/>
              <a:t>SAT</a:t>
            </a:r>
          </a:p>
          <a:p>
            <a:pPr>
              <a:buFontTx/>
              <a:buChar char="-"/>
            </a:pPr>
            <a:r>
              <a:rPr lang="en-US" dirty="0"/>
              <a:t>Global Precipitation</a:t>
            </a:r>
          </a:p>
          <a:p>
            <a:pPr>
              <a:buFontTx/>
              <a:buChar char="-"/>
            </a:pPr>
            <a:r>
              <a:rPr lang="en-US" dirty="0"/>
              <a:t>Ozone (uncertainty over magnitude of Halogen injection into stratosphere)</a:t>
            </a:r>
          </a:p>
          <a:p>
            <a:pPr marL="0" indent="0">
              <a:buNone/>
            </a:pPr>
            <a:r>
              <a:rPr lang="en-US" dirty="0"/>
              <a:t>Impacts of the eruption are recorded in numerous historical sources. Babad Lombok is one of the first direct accounts of an eruption. Also recorded in sources from Japan, Central Asia, Germany, France.</a:t>
            </a:r>
            <a:endParaRPr lang="en-GB" dirty="0"/>
          </a:p>
        </p:txBody>
      </p:sp>
      <p:pic>
        <p:nvPicPr>
          <p:cNvPr id="2050" name="Picture 2" descr="What are some impacts of the Mount Samalas eruption in Lombok back in 1257?  - Quora">
            <a:extLst>
              <a:ext uri="{FF2B5EF4-FFF2-40B4-BE49-F238E27FC236}">
                <a16:creationId xmlns:a16="http://schemas.microsoft.com/office/drawing/2014/main" id="{A9AB17CF-E38E-4A48-9F88-E6331DCA1CB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19814" y="229339"/>
            <a:ext cx="2648058" cy="310545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CDD01346-AECC-45A9-98E3-64F42794B3B0}"/>
              </a:ext>
            </a:extLst>
          </p:cNvPr>
          <p:cNvSpPr txBox="1"/>
          <p:nvPr/>
        </p:nvSpPr>
        <p:spPr>
          <a:xfrm>
            <a:off x="4845512" y="5494865"/>
            <a:ext cx="7348604" cy="1015663"/>
          </a:xfrm>
          <a:prstGeom prst="rect">
            <a:avLst/>
          </a:prstGeom>
          <a:noFill/>
        </p:spPr>
        <p:txBody>
          <a:bodyPr wrap="square" rtlCol="0">
            <a:spAutoFit/>
          </a:bodyPr>
          <a:lstStyle/>
          <a:p>
            <a:r>
              <a:rPr lang="en-US" sz="2000" b="1" i="0" dirty="0">
                <a:solidFill>
                  <a:srgbClr val="333333"/>
                </a:solidFill>
                <a:effectLst/>
                <a:latin typeface="Georgia" panose="02040502050405020303" pitchFamily="18" charset="0"/>
              </a:rPr>
              <a:t>“Samalas and the Fall of the Mongol Empire: A volcanic eruption's influence on the dissolution of history's largest contiguous empire” </a:t>
            </a:r>
            <a:r>
              <a:rPr lang="en-US" sz="1200" b="1" i="0" dirty="0">
                <a:solidFill>
                  <a:srgbClr val="333333"/>
                </a:solidFill>
                <a:effectLst/>
                <a:latin typeface="Georgia" panose="02040502050405020303" pitchFamily="18" charset="0"/>
              </a:rPr>
              <a:t>– Zoltan, 2021</a:t>
            </a:r>
            <a:endParaRPr lang="en-GB" sz="2000" b="1" dirty="0"/>
          </a:p>
        </p:txBody>
      </p:sp>
    </p:spTree>
    <p:extLst>
      <p:ext uri="{BB962C8B-B14F-4D97-AF65-F5344CB8AC3E}">
        <p14:creationId xmlns:p14="http://schemas.microsoft.com/office/powerpoint/2010/main" val="24622794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02A39-96EA-4A83-97ED-2C11264E1E7D}"/>
              </a:ext>
            </a:extLst>
          </p:cNvPr>
          <p:cNvSpPr>
            <a:spLocks noGrp="1"/>
          </p:cNvSpPr>
          <p:nvPr>
            <p:ph type="title"/>
          </p:nvPr>
        </p:nvSpPr>
        <p:spPr/>
        <p:txBody>
          <a:bodyPr/>
          <a:lstStyle/>
          <a:p>
            <a:r>
              <a:rPr lang="en-US" dirty="0"/>
              <a:t>Questions I hope to investigate</a:t>
            </a:r>
            <a:endParaRPr lang="en-GB" dirty="0"/>
          </a:p>
        </p:txBody>
      </p:sp>
      <p:sp>
        <p:nvSpPr>
          <p:cNvPr id="3" name="Content Placeholder 2">
            <a:extLst>
              <a:ext uri="{FF2B5EF4-FFF2-40B4-BE49-F238E27FC236}">
                <a16:creationId xmlns:a16="http://schemas.microsoft.com/office/drawing/2014/main" id="{D48CAABA-7519-4658-A359-3E571B69FD94}"/>
              </a:ext>
            </a:extLst>
          </p:cNvPr>
          <p:cNvSpPr>
            <a:spLocks noGrp="1"/>
          </p:cNvSpPr>
          <p:nvPr>
            <p:ph idx="1"/>
          </p:nvPr>
        </p:nvSpPr>
        <p:spPr>
          <a:xfrm>
            <a:off x="1024128" y="2084832"/>
            <a:ext cx="9720073" cy="4023360"/>
          </a:xfrm>
        </p:spPr>
        <p:txBody>
          <a:bodyPr>
            <a:normAutofit/>
          </a:bodyPr>
          <a:lstStyle/>
          <a:p>
            <a:r>
              <a:rPr lang="en-US" sz="2400" dirty="0"/>
              <a:t>[1] To investigate the climatic response of the 1257 Samalas Eruption using a combination of model simulations and proxy data.</a:t>
            </a:r>
          </a:p>
          <a:p>
            <a:pPr marL="0" indent="0">
              <a:buNone/>
            </a:pPr>
            <a:endParaRPr lang="en-US" sz="2400" dirty="0"/>
          </a:p>
          <a:p>
            <a:r>
              <a:rPr lang="en-US" sz="2400" dirty="0"/>
              <a:t>[2] To investigate how prior atmospheric conditions, such as ENSO and QBO state, as well as the timing of the eruption affect the climatic impact.</a:t>
            </a:r>
          </a:p>
          <a:p>
            <a:pPr marL="0" indent="0">
              <a:buNone/>
            </a:pPr>
            <a:endParaRPr lang="en-US" sz="2400" dirty="0"/>
          </a:p>
          <a:p>
            <a:r>
              <a:rPr lang="en-US" sz="2400" dirty="0"/>
              <a:t>[3] To determine if an ENSO response is present following the eruption and if so, to understand the mechanisms behind this response and whether the response is sensitive to pre-eruption initial conditions. </a:t>
            </a:r>
          </a:p>
          <a:p>
            <a:endParaRPr lang="en-GB" dirty="0"/>
          </a:p>
        </p:txBody>
      </p:sp>
    </p:spTree>
    <p:extLst>
      <p:ext uri="{BB962C8B-B14F-4D97-AF65-F5344CB8AC3E}">
        <p14:creationId xmlns:p14="http://schemas.microsoft.com/office/powerpoint/2010/main" val="37999508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docProps/app.xml><?xml version="1.0" encoding="utf-8"?>
<Properties xmlns="http://schemas.openxmlformats.org/officeDocument/2006/extended-properties" xmlns:vt="http://schemas.openxmlformats.org/officeDocument/2006/docPropsVTypes">
  <Template>Integral</Template>
  <TotalTime>1602</TotalTime>
  <Words>315</Words>
  <Application>Microsoft Office PowerPoint</Application>
  <PresentationFormat>Widescreen</PresentationFormat>
  <Paragraphs>28</Paragraphs>
  <Slides>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vt:i4>
      </vt:variant>
    </vt:vector>
  </HeadingPairs>
  <TitlesOfParts>
    <vt:vector size="10" baseType="lpstr">
      <vt:lpstr>Georgia</vt:lpstr>
      <vt:lpstr>Tw Cen MT</vt:lpstr>
      <vt:lpstr>Tw Cen MT Condensed</vt:lpstr>
      <vt:lpstr>Wingdings 3</vt:lpstr>
      <vt:lpstr>Integral</vt:lpstr>
      <vt:lpstr>Laura Wainman</vt:lpstr>
      <vt:lpstr>The Climatic Impact of the 1257 Samalas Eruption</vt:lpstr>
      <vt:lpstr>PowerPoint Presentation</vt:lpstr>
      <vt:lpstr>The Impact of the Eruption</vt:lpstr>
      <vt:lpstr>Questions I hope to investigate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Laura Wainman (She/Her)</dc:title>
  <dc:creator>Laura Wainman</dc:creator>
  <cp:lastModifiedBy>Laura Wainman</cp:lastModifiedBy>
  <cp:revision>1</cp:revision>
  <dcterms:created xsi:type="dcterms:W3CDTF">2021-10-05T12:08:47Z</dcterms:created>
  <dcterms:modified xsi:type="dcterms:W3CDTF">2021-11-15T11:11:21Z</dcterms:modified>
</cp:coreProperties>
</file>